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  <p:sldId id="274" r:id="rId19"/>
    <p:sldId id="276" r:id="rId20"/>
    <p:sldId id="277" r:id="rId21"/>
    <p:sldId id="275" r:id="rId22"/>
    <p:sldId id="273" r:id="rId23"/>
  </p:sldIdLst>
  <p:sldSz cx="9144000" cy="6858000" type="screen4x3"/>
  <p:notesSz cx="6858000" cy="9144000"/>
  <p:defaultTextStyle>
    <a:defPPr>
      <a:defRPr lang="ar-OM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OM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60EC-0686-4973-A928-E593F9606FF2}" type="datetimeFigureOut">
              <a:rPr lang="ar-OM" smtClean="0"/>
              <a:pPr/>
              <a:t>29/03/1432</a:t>
            </a:fld>
            <a:endParaRPr lang="ar-OM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A6F4D-9172-4814-A872-FBF400B3E74E}" type="slidenum">
              <a:rPr lang="ar-OM" smtClean="0"/>
              <a:pPr/>
              <a:t>‹#›</a:t>
            </a:fld>
            <a:endParaRPr lang="ar-OM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60EC-0686-4973-A928-E593F9606FF2}" type="datetimeFigureOut">
              <a:rPr lang="ar-OM" smtClean="0"/>
              <a:pPr/>
              <a:t>29/03/1432</a:t>
            </a:fld>
            <a:endParaRPr lang="ar-OM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A6F4D-9172-4814-A872-FBF400B3E74E}" type="slidenum">
              <a:rPr lang="ar-OM" smtClean="0"/>
              <a:pPr/>
              <a:t>‹#›</a:t>
            </a:fld>
            <a:endParaRPr lang="ar-OM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60EC-0686-4973-A928-E593F9606FF2}" type="datetimeFigureOut">
              <a:rPr lang="ar-OM" smtClean="0"/>
              <a:pPr/>
              <a:t>29/03/1432</a:t>
            </a:fld>
            <a:endParaRPr lang="ar-OM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A6F4D-9172-4814-A872-FBF400B3E74E}" type="slidenum">
              <a:rPr lang="ar-OM" smtClean="0"/>
              <a:pPr/>
              <a:t>‹#›</a:t>
            </a:fld>
            <a:endParaRPr lang="ar-OM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60EC-0686-4973-A928-E593F9606FF2}" type="datetimeFigureOut">
              <a:rPr lang="ar-OM" smtClean="0"/>
              <a:pPr/>
              <a:t>29/03/1432</a:t>
            </a:fld>
            <a:endParaRPr lang="ar-OM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A6F4D-9172-4814-A872-FBF400B3E74E}" type="slidenum">
              <a:rPr lang="ar-OM" smtClean="0"/>
              <a:pPr/>
              <a:t>‹#›</a:t>
            </a:fld>
            <a:endParaRPr lang="ar-OM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60EC-0686-4973-A928-E593F9606FF2}" type="datetimeFigureOut">
              <a:rPr lang="ar-OM" smtClean="0"/>
              <a:pPr/>
              <a:t>29/03/1432</a:t>
            </a:fld>
            <a:endParaRPr lang="ar-OM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A6F4D-9172-4814-A872-FBF400B3E74E}" type="slidenum">
              <a:rPr lang="ar-OM" smtClean="0"/>
              <a:pPr/>
              <a:t>‹#›</a:t>
            </a:fld>
            <a:endParaRPr lang="ar-OM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60EC-0686-4973-A928-E593F9606FF2}" type="datetimeFigureOut">
              <a:rPr lang="ar-OM" smtClean="0"/>
              <a:pPr/>
              <a:t>29/03/1432</a:t>
            </a:fld>
            <a:endParaRPr lang="ar-OM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A6F4D-9172-4814-A872-FBF400B3E74E}" type="slidenum">
              <a:rPr lang="ar-OM" smtClean="0"/>
              <a:pPr/>
              <a:t>‹#›</a:t>
            </a:fld>
            <a:endParaRPr lang="ar-OM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60EC-0686-4973-A928-E593F9606FF2}" type="datetimeFigureOut">
              <a:rPr lang="ar-OM" smtClean="0"/>
              <a:pPr/>
              <a:t>29/03/1432</a:t>
            </a:fld>
            <a:endParaRPr lang="ar-OM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A6F4D-9172-4814-A872-FBF400B3E74E}" type="slidenum">
              <a:rPr lang="ar-OM" smtClean="0"/>
              <a:pPr/>
              <a:t>‹#›</a:t>
            </a:fld>
            <a:endParaRPr lang="ar-OM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60EC-0686-4973-A928-E593F9606FF2}" type="datetimeFigureOut">
              <a:rPr lang="ar-OM" smtClean="0"/>
              <a:pPr/>
              <a:t>29/03/1432</a:t>
            </a:fld>
            <a:endParaRPr lang="ar-OM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A6F4D-9172-4814-A872-FBF400B3E74E}" type="slidenum">
              <a:rPr lang="ar-OM" smtClean="0"/>
              <a:pPr/>
              <a:t>‹#›</a:t>
            </a:fld>
            <a:endParaRPr lang="ar-OM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60EC-0686-4973-A928-E593F9606FF2}" type="datetimeFigureOut">
              <a:rPr lang="ar-OM" smtClean="0"/>
              <a:pPr/>
              <a:t>29/03/1432</a:t>
            </a:fld>
            <a:endParaRPr lang="ar-OM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A6F4D-9172-4814-A872-FBF400B3E74E}" type="slidenum">
              <a:rPr lang="ar-OM" smtClean="0"/>
              <a:pPr/>
              <a:t>‹#›</a:t>
            </a:fld>
            <a:endParaRPr lang="ar-OM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60EC-0686-4973-A928-E593F9606FF2}" type="datetimeFigureOut">
              <a:rPr lang="ar-OM" smtClean="0"/>
              <a:pPr/>
              <a:t>29/03/1432</a:t>
            </a:fld>
            <a:endParaRPr lang="ar-OM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A6F4D-9172-4814-A872-FBF400B3E74E}" type="slidenum">
              <a:rPr lang="ar-OM" smtClean="0"/>
              <a:pPr/>
              <a:t>‹#›</a:t>
            </a:fld>
            <a:endParaRPr lang="ar-OM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OM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60EC-0686-4973-A928-E593F9606FF2}" type="datetimeFigureOut">
              <a:rPr lang="ar-OM" smtClean="0"/>
              <a:pPr/>
              <a:t>29/03/1432</a:t>
            </a:fld>
            <a:endParaRPr lang="ar-OM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A6F4D-9172-4814-A872-FBF400B3E74E}" type="slidenum">
              <a:rPr lang="ar-OM" smtClean="0"/>
              <a:pPr/>
              <a:t>‹#›</a:t>
            </a:fld>
            <a:endParaRPr lang="ar-OM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A960EC-0686-4973-A928-E593F9606FF2}" type="datetimeFigureOut">
              <a:rPr lang="ar-OM" smtClean="0"/>
              <a:pPr/>
              <a:t>29/03/1432</a:t>
            </a:fld>
            <a:endParaRPr lang="ar-OM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OM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8A6F4D-9172-4814-A872-FBF400B3E74E}" type="slidenum">
              <a:rPr lang="ar-OM" smtClean="0"/>
              <a:pPr/>
              <a:t>‹#›</a:t>
            </a:fld>
            <a:endParaRPr lang="ar-O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OM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3.gif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gif"/><Relationship Id="rId5" Type="http://schemas.openxmlformats.org/officeDocument/2006/relationships/image" Target="../media/image41.gif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46.gif"/><Relationship Id="rId2" Type="http://schemas.openxmlformats.org/officeDocument/2006/relationships/slide" Target="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slide" Target="slide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gif"/><Relationship Id="rId5" Type="http://schemas.openxmlformats.org/officeDocument/2006/relationships/image" Target="../media/image49.jpeg"/><Relationship Id="rId4" Type="http://schemas.openxmlformats.org/officeDocument/2006/relationships/image" Target="../media/image48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gif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9d34742538f57255091842e24153c71c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357166"/>
            <a:ext cx="6715172" cy="2661780"/>
          </a:xfrm>
          <a:prstGeom prst="rect">
            <a:avLst/>
          </a:prstGeom>
        </p:spPr>
      </p:pic>
      <p:pic>
        <p:nvPicPr>
          <p:cNvPr id="1026" name="Picture 2" descr="وقاية"/>
          <p:cNvPicPr>
            <a:picLocks noChangeAspect="1" noChangeArrowheads="1"/>
          </p:cNvPicPr>
          <p:nvPr/>
        </p:nvPicPr>
        <p:blipFill>
          <a:blip r:embed="rId3">
            <a:lum/>
          </a:blip>
          <a:srcRect/>
          <a:stretch>
            <a:fillRect/>
          </a:stretch>
        </p:blipFill>
        <p:spPr bwMode="auto">
          <a:xfrm>
            <a:off x="571472" y="3071810"/>
            <a:ext cx="2571768" cy="2487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مستطيل 5"/>
          <p:cNvSpPr/>
          <p:nvPr/>
        </p:nvSpPr>
        <p:spPr>
          <a:xfrm>
            <a:off x="3071802" y="3714752"/>
            <a:ext cx="4357718" cy="9233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ar-OM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نظافة الأسنان</a:t>
            </a:r>
            <a:endParaRPr lang="ar-SA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101600">
                  <a:srgbClr val="FFFF00">
                    <a:alpha val="60000"/>
                  </a:srgb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2857488" y="4929198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OM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إعداد </a:t>
            </a:r>
            <a:r>
              <a:rPr lang="ar-OM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/ </a:t>
            </a:r>
            <a:r>
              <a:rPr lang="ar-OM" sz="36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أ</a:t>
            </a:r>
            <a:r>
              <a:rPr lang="ar-OM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.</a:t>
            </a:r>
            <a:r>
              <a:rPr lang="ar-OM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العبري</a:t>
            </a:r>
            <a:endParaRPr lang="ar-OM" sz="36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ar-OM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أخصائية اجتماعية</a:t>
            </a:r>
            <a:endParaRPr lang="ar-OM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wallpaper-%20(132)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1714480" y="1214422"/>
            <a:ext cx="5786478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ar-OM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نلف الخيط على أصابعنا</a:t>
            </a:r>
            <a:endParaRPr lang="ar-SA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172" name="Picture 4" descr="C:\Users\Ultimate\Pictures\324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428868"/>
            <a:ext cx="1643074" cy="2428892"/>
          </a:xfrm>
          <a:prstGeom prst="rect">
            <a:avLst/>
          </a:prstGeom>
          <a:noFill/>
        </p:spPr>
      </p:pic>
      <p:pic>
        <p:nvPicPr>
          <p:cNvPr id="7173" name="Picture 5" descr="C:\Users\Ultimate\Pictures\imagesCAGQ8Y9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2428868"/>
            <a:ext cx="3500462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مستطيل 8"/>
          <p:cNvSpPr/>
          <p:nvPr/>
        </p:nvSpPr>
        <p:spPr>
          <a:xfrm>
            <a:off x="0" y="285728"/>
            <a:ext cx="9144000" cy="769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ar-OM" sz="4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ثانيا : عن طريق استخدام الخيط</a:t>
            </a:r>
            <a:endParaRPr lang="ar-SA" sz="4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Ultimate\Pictures\imagesCAGD76R3.jpg"/>
          <p:cNvPicPr>
            <a:picLocks noChangeAspect="1" noChangeArrowheads="1"/>
          </p:cNvPicPr>
          <p:nvPr/>
        </p:nvPicPr>
        <p:blipFill>
          <a:blip r:embed="rId2"/>
          <a:srcRect l="2632" t="4226" r="6140" b="7042"/>
          <a:stretch>
            <a:fillRect/>
          </a:stretch>
        </p:blipFill>
        <p:spPr bwMode="auto">
          <a:xfrm>
            <a:off x="357158" y="1785926"/>
            <a:ext cx="8429684" cy="4786346"/>
          </a:xfrm>
          <a:prstGeom prst="rect">
            <a:avLst/>
          </a:prstGeom>
          <a:noFill/>
        </p:spPr>
      </p:pic>
      <p:pic>
        <p:nvPicPr>
          <p:cNvPr id="6" name="صورة 5" descr="imagesCAV31RKQ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214290"/>
            <a:ext cx="2428892" cy="1495425"/>
          </a:xfrm>
          <a:prstGeom prst="rect">
            <a:avLst/>
          </a:prstGeom>
        </p:spPr>
      </p:pic>
      <p:sp>
        <p:nvSpPr>
          <p:cNvPr id="7" name="وسيلة شرح على شكل سحابة 6"/>
          <p:cNvSpPr/>
          <p:nvPr/>
        </p:nvSpPr>
        <p:spPr>
          <a:xfrm>
            <a:off x="2928926" y="214290"/>
            <a:ext cx="5214974" cy="1357322"/>
          </a:xfrm>
          <a:prstGeom prst="cloudCallout">
            <a:avLst>
              <a:gd name="adj1" fmla="val -64217"/>
              <a:gd name="adj2" fmla="val 18009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ar-OM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ثم نظف أسنانك بهذه الطريقة</a:t>
            </a:r>
            <a:endParaRPr lang="ar-OM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8" name="Picture 6" descr="C:\Users\Ultimate\Pictures\29_286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071810"/>
            <a:ext cx="1214446" cy="121444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ltimate\Pictures\llllsss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00042"/>
            <a:ext cx="2571768" cy="2571768"/>
          </a:xfrm>
          <a:prstGeom prst="rect">
            <a:avLst/>
          </a:prstGeom>
          <a:noFill/>
        </p:spPr>
      </p:pic>
      <p:sp>
        <p:nvSpPr>
          <p:cNvPr id="4" name="وسيلة شرح مستطيلة مستديرة الزوايا 3"/>
          <p:cNvSpPr/>
          <p:nvPr/>
        </p:nvSpPr>
        <p:spPr>
          <a:xfrm>
            <a:off x="3071802" y="500042"/>
            <a:ext cx="5214974" cy="1428760"/>
          </a:xfrm>
          <a:prstGeom prst="wedgeRoundRectCallout">
            <a:avLst>
              <a:gd name="adj1" fmla="val -62967"/>
              <a:gd name="adj2" fmla="val 44351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OM" sz="3200" dirty="0" smtClean="0"/>
              <a:t>بعد أن عرفتم طريقة تنظيف الأسنان هل تعلمون متى ينبغي علينا أن ننظفها؟؟</a:t>
            </a:r>
            <a:endParaRPr lang="ar-OM" sz="3200" dirty="0"/>
          </a:p>
        </p:txBody>
      </p:sp>
      <p:pic>
        <p:nvPicPr>
          <p:cNvPr id="9219" name="Picture 3" descr="C:\Users\Ultimate\Pictures\كرتونا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6000760" y="3571876"/>
            <a:ext cx="2500331" cy="2714628"/>
          </a:xfrm>
          <a:prstGeom prst="rect">
            <a:avLst/>
          </a:prstGeom>
          <a:noFill/>
        </p:spPr>
      </p:pic>
      <p:sp>
        <p:nvSpPr>
          <p:cNvPr id="6" name="وسيلة شرح بيضاوية 5"/>
          <p:cNvSpPr/>
          <p:nvPr/>
        </p:nvSpPr>
        <p:spPr>
          <a:xfrm>
            <a:off x="714348" y="3286124"/>
            <a:ext cx="4929222" cy="2500330"/>
          </a:xfrm>
          <a:prstGeom prst="wedgeEllipseCallout">
            <a:avLst>
              <a:gd name="adj1" fmla="val 71644"/>
              <a:gd name="adj2" fmla="val 26134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OM" sz="5400" dirty="0" smtClean="0"/>
              <a:t>ثلاث مرات يوميا .. وبعد كل وجبة</a:t>
            </a:r>
            <a:endParaRPr lang="ar-OM" sz="5400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شامل 1\خلفيات\1_wallpaper_7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مستطيل 2"/>
          <p:cNvSpPr/>
          <p:nvPr/>
        </p:nvSpPr>
        <p:spPr>
          <a:xfrm>
            <a:off x="428596" y="428604"/>
            <a:ext cx="6357982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OM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طرائق المحافظة </a:t>
            </a:r>
          </a:p>
          <a:p>
            <a:pPr algn="ctr"/>
            <a:r>
              <a:rPr lang="ar-OM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على الأسنان سليمة وقوية</a:t>
            </a:r>
            <a:endParaRPr lang="ar-SA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571472" y="2928934"/>
            <a:ext cx="6357982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sz="4800" dirty="0" smtClean="0"/>
              <a:t>   </a:t>
            </a:r>
            <a:r>
              <a:rPr lang="ar-OM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تناول الخضروات والفواكه</a:t>
            </a:r>
            <a:endParaRPr lang="ar-OM" sz="4800" dirty="0" smtClean="0"/>
          </a:p>
        </p:txBody>
      </p:sp>
      <p:pic>
        <p:nvPicPr>
          <p:cNvPr id="10245" name="Picture 5" descr="C:\Users\Ultimate\Pictures\imagesCAITGM9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4214818"/>
            <a:ext cx="3071834" cy="18478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شامل 1\خلفيات\1_wallpaper_7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مستطيل 2"/>
          <p:cNvSpPr/>
          <p:nvPr/>
        </p:nvSpPr>
        <p:spPr>
          <a:xfrm>
            <a:off x="428596" y="428604"/>
            <a:ext cx="6357982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OM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طرائق المحافظة </a:t>
            </a:r>
          </a:p>
          <a:p>
            <a:pPr algn="ctr"/>
            <a:r>
              <a:rPr lang="ar-OM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على الأسنان سليمة وقوية</a:t>
            </a:r>
            <a:endParaRPr lang="ar-SA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428596" y="3000372"/>
            <a:ext cx="6357982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sz="4800" dirty="0" smtClean="0"/>
              <a:t>   </a:t>
            </a:r>
            <a:r>
              <a:rPr lang="ar-OM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التقليل من تناول الحلويات</a:t>
            </a:r>
            <a:endParaRPr lang="ar-OM" sz="4800" dirty="0" smtClean="0"/>
          </a:p>
        </p:txBody>
      </p:sp>
      <p:pic>
        <p:nvPicPr>
          <p:cNvPr id="13314" name="Picture 2" descr="C:\Users\Ultimate\Pictures\imagesCAV2A50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4143380"/>
            <a:ext cx="3357586" cy="20621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شامل 1\خلفيات\1_wallpaper_7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مستطيل 2"/>
          <p:cNvSpPr/>
          <p:nvPr/>
        </p:nvSpPr>
        <p:spPr>
          <a:xfrm>
            <a:off x="428596" y="428604"/>
            <a:ext cx="6357982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OM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طرائق المحافظة </a:t>
            </a:r>
          </a:p>
          <a:p>
            <a:pPr algn="ctr"/>
            <a:r>
              <a:rPr lang="ar-OM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على الأسنان سليمة وقوية</a:t>
            </a:r>
            <a:endParaRPr lang="ar-SA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428596" y="2714620"/>
            <a:ext cx="6357982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sz="4800" dirty="0" smtClean="0"/>
              <a:t>   </a:t>
            </a:r>
            <a:r>
              <a:rPr lang="ar-OM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تنظيفها يوميا وبعد كل وجبة</a:t>
            </a:r>
            <a:endParaRPr lang="ar-OM" sz="4800" dirty="0" smtClean="0"/>
          </a:p>
        </p:txBody>
      </p:sp>
      <p:pic>
        <p:nvPicPr>
          <p:cNvPr id="12290" name="Picture 2" descr="C:\Users\Ultimate\Pictures\imagesCAECM9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3929066"/>
            <a:ext cx="2858211" cy="20050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شامل 1\خلفيات\1_wallpaper_7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مستطيل 2"/>
          <p:cNvSpPr/>
          <p:nvPr/>
        </p:nvSpPr>
        <p:spPr>
          <a:xfrm>
            <a:off x="428596" y="428604"/>
            <a:ext cx="6357982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OM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طرائق المحافظة </a:t>
            </a:r>
          </a:p>
          <a:p>
            <a:pPr algn="ctr"/>
            <a:r>
              <a:rPr lang="ar-OM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على الأسنان سليمة وقوية</a:t>
            </a:r>
            <a:endParaRPr lang="ar-SA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571472" y="2571744"/>
            <a:ext cx="6357982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OM" sz="4800" dirty="0" smtClean="0"/>
              <a:t>   </a:t>
            </a:r>
            <a:r>
              <a:rPr lang="ar-OM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زيارة طبيب الأسنان كل 6 أشهر</a:t>
            </a:r>
            <a:endParaRPr lang="ar-OM" sz="4800" dirty="0" smtClean="0"/>
          </a:p>
        </p:txBody>
      </p:sp>
      <p:pic>
        <p:nvPicPr>
          <p:cNvPr id="11266" name="Picture 2" descr="C:\Users\Ultimate\Pictures\imagesCAV5QEWQ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4143380"/>
            <a:ext cx="2190750" cy="2085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ltimate\Pictures\imagesCAGKRQE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3714752"/>
            <a:ext cx="2505754" cy="1489675"/>
          </a:xfrm>
          <a:prstGeom prst="rect">
            <a:avLst/>
          </a:prstGeom>
          <a:noFill/>
        </p:spPr>
      </p:pic>
      <p:pic>
        <p:nvPicPr>
          <p:cNvPr id="14339" name="Picture 3" descr="C:\Users\Ultimate\Pictures\imagesCA03RJGZ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3643314"/>
            <a:ext cx="2133600" cy="1600200"/>
          </a:xfrm>
          <a:prstGeom prst="rect">
            <a:avLst/>
          </a:prstGeom>
          <a:noFill/>
        </p:spPr>
      </p:pic>
      <p:pic>
        <p:nvPicPr>
          <p:cNvPr id="14342" name="Picture 6" descr="D:\شامل 3\قبعات\صور1\منوعات\hamtaro_g_007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4" y="1714488"/>
            <a:ext cx="2381250" cy="2381250"/>
          </a:xfrm>
          <a:prstGeom prst="rect">
            <a:avLst/>
          </a:prstGeom>
          <a:noFill/>
        </p:spPr>
      </p:pic>
      <p:sp>
        <p:nvSpPr>
          <p:cNvPr id="7" name="وسيلة شرح مستطيلة 6"/>
          <p:cNvSpPr/>
          <p:nvPr/>
        </p:nvSpPr>
        <p:spPr>
          <a:xfrm>
            <a:off x="1500166" y="500042"/>
            <a:ext cx="5857916" cy="857256"/>
          </a:xfrm>
          <a:prstGeom prst="wedgeRectCallout">
            <a:avLst>
              <a:gd name="adj1" fmla="val -2661"/>
              <a:gd name="adj2" fmla="val 87972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OM" sz="4400" dirty="0" smtClean="0"/>
              <a:t>كيف تحب أن تكون أسنانك؟؟</a:t>
            </a:r>
            <a:endParaRPr lang="ar-OM" sz="4400" dirty="0"/>
          </a:p>
        </p:txBody>
      </p:sp>
      <p:pic>
        <p:nvPicPr>
          <p:cNvPr id="8" name="صورة 7" descr="2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57356" y="5643578"/>
            <a:ext cx="559257" cy="857256"/>
          </a:xfrm>
          <a:prstGeom prst="rect">
            <a:avLst/>
          </a:prstGeom>
        </p:spPr>
      </p:pic>
      <p:pic>
        <p:nvPicPr>
          <p:cNvPr id="9" name="صورة 8" descr="3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43702" y="5429264"/>
            <a:ext cx="796023" cy="107157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سداسي 1"/>
          <p:cNvSpPr/>
          <p:nvPr/>
        </p:nvSpPr>
        <p:spPr>
          <a:xfrm>
            <a:off x="2500298" y="285728"/>
            <a:ext cx="4000528" cy="1857388"/>
          </a:xfrm>
          <a:prstGeom prst="hexago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OM" sz="32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cs typeface="MCS Jeddah S_U fissured." pitchFamily="2" charset="-78"/>
              </a:rPr>
              <a:t>نشــــــــــــــــــاط</a:t>
            </a:r>
            <a:endParaRPr lang="ar-OM" sz="3200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cs typeface="MCS Jeddah S_U fissured." pitchFamily="2" charset="-78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285852" y="2500306"/>
            <a:ext cx="644439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OM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اي</a:t>
            </a:r>
            <a:r>
              <a:rPr lang="ar-OM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من هذه الأدوات تستخدم</a:t>
            </a:r>
          </a:p>
          <a:p>
            <a:pPr algn="ctr"/>
            <a:r>
              <a:rPr lang="ar-OM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لتنظيف الأسنان؟؟</a:t>
            </a:r>
            <a:endParaRPr lang="ar-SA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6386" name="Picture 2" descr="C:\Users\Ultimate\Pictures\llllsss45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143380"/>
            <a:ext cx="2143125" cy="2143125"/>
          </a:xfrm>
          <a:prstGeom prst="rect">
            <a:avLst/>
          </a:prstGeom>
          <a:noFill/>
        </p:spPr>
      </p:pic>
      <p:pic>
        <p:nvPicPr>
          <p:cNvPr id="16387" name="Picture 3" descr="C:\Users\Ultimate\Pictures\كرتونا\imagesCACQ00BN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68" y="4357694"/>
            <a:ext cx="1214446" cy="2095097"/>
          </a:xfrm>
          <a:prstGeom prst="rect">
            <a:avLst/>
          </a:prstGeom>
          <a:noFill/>
        </p:spPr>
      </p:pic>
      <p:pic>
        <p:nvPicPr>
          <p:cNvPr id="16388" name="Picture 4" descr="C:\Users\Ultimate\Pictures\كرتونا\q3213gyirtz7b30flgdm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08" y="4705350"/>
            <a:ext cx="2619375" cy="2152650"/>
          </a:xfrm>
          <a:prstGeom prst="rect">
            <a:avLst/>
          </a:prstGeom>
          <a:noFill/>
        </p:spPr>
      </p:pic>
      <p:pic>
        <p:nvPicPr>
          <p:cNvPr id="16389" name="Picture 5" descr="C:\Users\Ultimate\Pictures\ايقونات\7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4348" y="357166"/>
            <a:ext cx="1047750" cy="1085850"/>
          </a:xfrm>
          <a:prstGeom prst="rect">
            <a:avLst/>
          </a:prstGeom>
          <a:noFill/>
        </p:spPr>
      </p:pic>
      <p:pic>
        <p:nvPicPr>
          <p:cNvPr id="8" name="Picture 5" descr="C:\Users\Ultimate\Pictures\ايقونات\7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00892" y="428604"/>
            <a:ext cx="1047750" cy="10858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Ultimate\Pictures\mk17809_barkallhfeekkofy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285728"/>
            <a:ext cx="4572032" cy="3055370"/>
          </a:xfrm>
          <a:prstGeom prst="rect">
            <a:avLst/>
          </a:prstGeom>
          <a:noFill/>
        </p:spPr>
      </p:pic>
      <p:pic>
        <p:nvPicPr>
          <p:cNvPr id="18435" name="Picture 3" descr="D:\شامل 3\صور شاملة\صور متحركة\صور أيدي تصفق\تصفيق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2786058"/>
            <a:ext cx="3238500" cy="3390900"/>
          </a:xfrm>
          <a:prstGeom prst="rect">
            <a:avLst/>
          </a:prstGeom>
          <a:noFill/>
        </p:spPr>
      </p:pic>
      <p:pic>
        <p:nvPicPr>
          <p:cNvPr id="18436" name="Picture 4" descr="C:\Users\Ultimate\Pictures\4473_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3714752"/>
            <a:ext cx="2643186" cy="2643186"/>
          </a:xfrm>
          <a:prstGeom prst="rect">
            <a:avLst/>
          </a:prstGeom>
          <a:noFill/>
        </p:spPr>
      </p:pic>
      <p:pic>
        <p:nvPicPr>
          <p:cNvPr id="18437" name="Picture 5" descr="C:\Users\Ultimate\Pictures\4473_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214290"/>
            <a:ext cx="2285992" cy="2285992"/>
          </a:xfrm>
          <a:prstGeom prst="rect">
            <a:avLst/>
          </a:prstGeom>
          <a:noFill/>
        </p:spPr>
      </p:pic>
      <p:pic>
        <p:nvPicPr>
          <p:cNvPr id="18438" name="Picture 6" descr="C:\Users\Ultimate\Pictures\fireworks3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3643314"/>
            <a:ext cx="2205041" cy="2205041"/>
          </a:xfrm>
          <a:prstGeom prst="rect">
            <a:avLst/>
          </a:prstGeom>
          <a:noFill/>
        </p:spPr>
      </p:pic>
      <p:pic>
        <p:nvPicPr>
          <p:cNvPr id="7" name="Picture 6" descr="C:\Users\Ultimate\Pictures\fireworks3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86512" y="571480"/>
            <a:ext cx="2500330" cy="2500330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wallpaper-%20(59)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" y="0"/>
            <a:ext cx="9010650" cy="685800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2500298" y="2000240"/>
            <a:ext cx="4437433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OM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مرحبا بكم أصدقائي</a:t>
            </a:r>
          </a:p>
          <a:p>
            <a:pPr algn="ctr"/>
            <a:r>
              <a:rPr lang="ar-OM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سوف نتعرف اليوم</a:t>
            </a:r>
          </a:p>
          <a:p>
            <a:pPr algn="ctr"/>
            <a:r>
              <a:rPr lang="ar-OM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على نظافة الأسنان</a:t>
            </a:r>
            <a:endParaRPr lang="ar-SA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C:\Users\Ultimate\Pictures\imagesCAFI4E3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1000108"/>
            <a:ext cx="3448067" cy="3786429"/>
          </a:xfrm>
          <a:prstGeom prst="rect">
            <a:avLst/>
          </a:prstGeom>
          <a:noFill/>
        </p:spPr>
      </p:pic>
      <p:sp>
        <p:nvSpPr>
          <p:cNvPr id="4" name="مستطيل 3"/>
          <p:cNvSpPr/>
          <p:nvPr/>
        </p:nvSpPr>
        <p:spPr>
          <a:xfrm>
            <a:off x="197320" y="4500570"/>
            <a:ext cx="894668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OM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أخطأت حاول مرة أخرى</a:t>
            </a:r>
            <a:endParaRPr lang="ar-SA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ndAc>
      <p:stSnd>
        <p:snd r:embed="rId2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سداسي 1"/>
          <p:cNvSpPr/>
          <p:nvPr/>
        </p:nvSpPr>
        <p:spPr>
          <a:xfrm>
            <a:off x="2500298" y="285728"/>
            <a:ext cx="4000528" cy="1857388"/>
          </a:xfrm>
          <a:prstGeom prst="hexago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OM" sz="32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cs typeface="MCS Jeddah S_U fissured." pitchFamily="2" charset="-78"/>
              </a:rPr>
              <a:t>نشــــــــــــــــــاط</a:t>
            </a:r>
            <a:endParaRPr lang="ar-OM" sz="3200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cs typeface="MCS Jeddah S_U fissured." pitchFamily="2" charset="-78"/>
            </a:endParaRPr>
          </a:p>
        </p:txBody>
      </p:sp>
      <p:pic>
        <p:nvPicPr>
          <p:cNvPr id="17410" name="Picture 2" descr="C:\Users\Ultimate\Pictures\كرتونا\L031853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4500570"/>
            <a:ext cx="1695450" cy="1828800"/>
          </a:xfrm>
          <a:prstGeom prst="rect">
            <a:avLst/>
          </a:prstGeom>
          <a:noFill/>
        </p:spPr>
      </p:pic>
      <p:pic>
        <p:nvPicPr>
          <p:cNvPr id="17411" name="Picture 3" descr="شعار"/>
          <p:cNvPicPr>
            <a:picLocks noChangeAspect="1" noChangeArrowheads="1"/>
          </p:cNvPicPr>
          <p:nvPr/>
        </p:nvPicPr>
        <p:blipFill>
          <a:blip r:embed="rId3">
            <a:lum/>
          </a:blip>
          <a:srcRect/>
          <a:stretch>
            <a:fillRect/>
          </a:stretch>
        </p:blipFill>
        <p:spPr bwMode="auto">
          <a:xfrm>
            <a:off x="4786314" y="4000504"/>
            <a:ext cx="1857388" cy="246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وسيلة شرح على شكل سحابة 8"/>
          <p:cNvSpPr/>
          <p:nvPr/>
        </p:nvSpPr>
        <p:spPr>
          <a:xfrm>
            <a:off x="357158" y="2214554"/>
            <a:ext cx="8572560" cy="2000264"/>
          </a:xfrm>
          <a:prstGeom prst="cloudCallout">
            <a:avLst>
              <a:gd name="adj1" fmla="val 3802"/>
              <a:gd name="adj2" fmla="val 9752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sp>
        <p:nvSpPr>
          <p:cNvPr id="10" name="مستطيل 9"/>
          <p:cNvSpPr/>
          <p:nvPr/>
        </p:nvSpPr>
        <p:spPr>
          <a:xfrm>
            <a:off x="857224" y="2571744"/>
            <a:ext cx="76242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OM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مالذي</a:t>
            </a:r>
            <a:r>
              <a:rPr lang="ar-OM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يجعلني </a:t>
            </a:r>
            <a:r>
              <a:rPr lang="ar-OM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اصاب</a:t>
            </a:r>
            <a:r>
              <a:rPr lang="ar-OM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ar-OM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بالتسوس</a:t>
            </a:r>
            <a:r>
              <a:rPr lang="ar-OM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؟؟</a:t>
            </a:r>
            <a:endParaRPr lang="ar-SA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1" name="Picture 5" descr="C:\Users\Ultimate\Pictures\ايقونات\7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571480"/>
            <a:ext cx="1047750" cy="1085850"/>
          </a:xfrm>
          <a:prstGeom prst="rect">
            <a:avLst/>
          </a:prstGeom>
          <a:noFill/>
        </p:spPr>
      </p:pic>
      <p:pic>
        <p:nvPicPr>
          <p:cNvPr id="12" name="Picture 5" descr="C:\Users\Ultimate\Pictures\ايقونات\7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54" y="500042"/>
            <a:ext cx="1047750" cy="1085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ltimate\Pictures\كرتونا\1255936041illustration-dental-hygiene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63" name="Picture 3" descr="C:\Users\Ultimate\Pictures\jackson-big-smile-whit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290" y="0"/>
            <a:ext cx="3214710" cy="4311881"/>
          </a:xfrm>
          <a:prstGeom prst="rect">
            <a:avLst/>
          </a:prstGeom>
          <a:noFill/>
        </p:spPr>
      </p:pic>
      <p:sp>
        <p:nvSpPr>
          <p:cNvPr id="4" name="مستطيل 3"/>
          <p:cNvSpPr/>
          <p:nvPr/>
        </p:nvSpPr>
        <p:spPr>
          <a:xfrm>
            <a:off x="0" y="3429000"/>
            <a:ext cx="9526967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OM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نظف أسنانك...</a:t>
            </a:r>
          </a:p>
          <a:p>
            <a:pPr algn="ctr"/>
            <a:endParaRPr lang="ar-OM" sz="5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ar-OM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واحتفظ بابتسامة جميلة</a:t>
            </a:r>
            <a:endParaRPr lang="ar-SA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5364" name="Picture 4" descr="C:\Users\Ultimate\Pictures\ايقونات\كلمات\1005_1162345313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142852"/>
            <a:ext cx="1562106" cy="1161025"/>
          </a:xfrm>
          <a:prstGeom prst="rect">
            <a:avLst/>
          </a:prstGeom>
          <a:noFill/>
        </p:spPr>
      </p:pic>
      <p:sp>
        <p:nvSpPr>
          <p:cNvPr id="6" name="مستطيل 5"/>
          <p:cNvSpPr/>
          <p:nvPr/>
        </p:nvSpPr>
        <p:spPr>
          <a:xfrm>
            <a:off x="2357422" y="214290"/>
            <a:ext cx="28712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OM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الى</a:t>
            </a:r>
            <a:r>
              <a:rPr lang="ar-OM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ar-OM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القاء</a:t>
            </a:r>
            <a:r>
              <a:rPr lang="ar-OM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و </a:t>
            </a:r>
            <a:endParaRPr lang="ar-SA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wallpaper-glitters3%20(13)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3" name="صورة 2" descr="hamtaro_g_00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14282" y="3357562"/>
            <a:ext cx="2571768" cy="3024192"/>
          </a:xfrm>
          <a:prstGeom prst="rect">
            <a:avLst/>
          </a:prstGeom>
        </p:spPr>
      </p:pic>
      <p:sp>
        <p:nvSpPr>
          <p:cNvPr id="4" name="وسيلة شرح مستطيلة 3"/>
          <p:cNvSpPr/>
          <p:nvPr/>
        </p:nvSpPr>
        <p:spPr>
          <a:xfrm>
            <a:off x="2000232" y="1643050"/>
            <a:ext cx="6500858" cy="1643074"/>
          </a:xfrm>
          <a:prstGeom prst="wedgeRectCallout">
            <a:avLst>
              <a:gd name="adj1" fmla="val -45529"/>
              <a:gd name="adj2" fmla="val 107354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OM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MCS Modern S_U normal." pitchFamily="2" charset="-78"/>
              </a:rPr>
              <a:t>قبل أن نبدأ أصدقائي أود أن اطرح عليكم سؤلا؟؟</a:t>
            </a:r>
          </a:p>
          <a:p>
            <a:pPr algn="ctr"/>
            <a:endParaRPr lang="ar-OM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MCS Modern S_U normal." pitchFamily="2" charset="-78"/>
            </a:endParaRPr>
          </a:p>
          <a:p>
            <a:pPr algn="ctr"/>
            <a:r>
              <a:rPr lang="ar-OM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MCS Modern S_U normal." pitchFamily="2" charset="-78"/>
              </a:rPr>
              <a:t>من منكم قام بتنظيف أسنانه اليوم قبل أن يتناول فطوره ويأتي للمدرسة؟؟؟</a:t>
            </a:r>
            <a:endParaRPr lang="ar-OM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MCS Modern S_U normal." pitchFamily="2" charset="-78"/>
            </a:endParaRP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ltimate\Pictures\ايقونات\36_1_1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500042"/>
            <a:ext cx="1902507" cy="1571636"/>
          </a:xfrm>
          <a:prstGeom prst="rect">
            <a:avLst/>
          </a:prstGeom>
          <a:noFill/>
        </p:spPr>
      </p:pic>
      <p:pic>
        <p:nvPicPr>
          <p:cNvPr id="2051" name="Picture 3" descr="D:\شامل 3\صور شاملة\صور متحركة\ابتسامات\98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34" y="4000504"/>
            <a:ext cx="1280704" cy="1178248"/>
          </a:xfrm>
          <a:prstGeom prst="rect">
            <a:avLst/>
          </a:prstGeom>
          <a:noFill/>
        </p:spPr>
      </p:pic>
      <p:sp>
        <p:nvSpPr>
          <p:cNvPr id="5" name="مستطيل 4"/>
          <p:cNvSpPr/>
          <p:nvPr/>
        </p:nvSpPr>
        <p:spPr>
          <a:xfrm>
            <a:off x="428596" y="571480"/>
            <a:ext cx="644759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OM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لل</a:t>
            </a:r>
            <a:r>
              <a:rPr lang="ar-OM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ذ</a:t>
            </a:r>
            <a:r>
              <a:rPr lang="ar-OM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ي نظف أسنانه أقول له أحسنت</a:t>
            </a:r>
          </a:p>
          <a:p>
            <a:pPr algn="ctr"/>
            <a:r>
              <a:rPr lang="ar-OM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وبارك الله فيك كم أنا فخور بك</a:t>
            </a:r>
            <a:endParaRPr lang="ar-SA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285720" y="3786190"/>
            <a:ext cx="7303601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OM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للذ</a:t>
            </a:r>
            <a:r>
              <a:rPr lang="ar-OM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ي لم ينظف أسنانه أقول له لقد </a:t>
            </a:r>
            <a:r>
              <a:rPr lang="ar-OM" sz="4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احزنني</a:t>
            </a:r>
            <a:r>
              <a:rPr lang="ar-OM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ar-OM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ذلك </a:t>
            </a:r>
            <a:r>
              <a:rPr lang="ar-OM" sz="4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واتمنى</a:t>
            </a:r>
            <a:r>
              <a:rPr lang="ar-OM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ar-OM" sz="4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ان</a:t>
            </a:r>
            <a:r>
              <a:rPr lang="ar-OM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تنظفها في المرات القادمة</a:t>
            </a:r>
          </a:p>
          <a:p>
            <a:pPr algn="ctr"/>
            <a:r>
              <a:rPr lang="ar-OM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حتى تبقى </a:t>
            </a:r>
            <a:r>
              <a:rPr lang="ar-OM" sz="4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اسنانك</a:t>
            </a:r>
            <a:r>
              <a:rPr lang="ar-OM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نظيفة وسليمة</a:t>
            </a:r>
            <a:endParaRPr lang="ar-SA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2" name="Picture 4" descr="D:\شامل 3\صور شاملة\صور متحركة\بارات متحركة مفيدة في عمل البوربوينت\صورة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2786058"/>
            <a:ext cx="7929618" cy="3395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1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0"/>
            <a:ext cx="4143373" cy="6858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500034" y="500042"/>
            <a:ext cx="4185259" cy="830997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ar-OM" sz="2400" dirty="0" smtClean="0"/>
              <a:t>بداية يا أحبائي دعونا نتعرف على أهمية الأسنان</a:t>
            </a:r>
            <a:endParaRPr lang="ar-OM" sz="2400" dirty="0"/>
          </a:p>
        </p:txBody>
      </p:sp>
      <p:sp>
        <p:nvSpPr>
          <p:cNvPr id="5" name="مستطيل 4"/>
          <p:cNvSpPr/>
          <p:nvPr/>
        </p:nvSpPr>
        <p:spPr>
          <a:xfrm>
            <a:off x="0" y="1357298"/>
            <a:ext cx="50930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OM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  <a:r>
              <a:rPr lang="ar-OM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تساعدنا على مضغ الطعام</a:t>
            </a:r>
            <a:endParaRPr lang="ar-SA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285720" y="2285992"/>
            <a:ext cx="4429156" cy="15388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OM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r>
              <a:rPr lang="ar-OM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تساعدنا على النطق</a:t>
            </a:r>
          </a:p>
          <a:p>
            <a:pPr algn="ctr"/>
            <a:r>
              <a:rPr lang="ar-OM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OM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بصورة سليمة</a:t>
            </a:r>
            <a:endParaRPr lang="ar-SA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285720" y="3786190"/>
            <a:ext cx="42723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OM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r>
              <a:rPr lang="ar-OM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تجعل </a:t>
            </a:r>
            <a:r>
              <a:rPr lang="ar-OM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ابتسامتنا رائعة</a:t>
            </a:r>
            <a:endParaRPr lang="ar-SA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allAtOnce"/>
      <p:bldP spid="6" grpId="0" build="allAtOnce"/>
      <p:bldP spid="7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2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785794"/>
            <a:ext cx="3071834" cy="5374925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2714612" y="785794"/>
            <a:ext cx="58625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OM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أدوات نظافة الأسنان هي:</a:t>
            </a:r>
            <a:endParaRPr lang="ar-SA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074" name="Picture 2" descr="C:\Users\Ultimate\Pictures\imagesCAJAKDB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2000240"/>
            <a:ext cx="1504248" cy="1351919"/>
          </a:xfrm>
          <a:prstGeom prst="rect">
            <a:avLst/>
          </a:prstGeom>
          <a:noFill/>
        </p:spPr>
      </p:pic>
      <p:pic>
        <p:nvPicPr>
          <p:cNvPr id="3075" name="Picture 3" descr="C:\Users\Ultimate\Pictures\imagesCAMFLH3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3571876"/>
            <a:ext cx="2858822" cy="1458494"/>
          </a:xfrm>
          <a:prstGeom prst="rect">
            <a:avLst/>
          </a:prstGeom>
          <a:noFill/>
        </p:spPr>
      </p:pic>
      <p:sp>
        <p:nvSpPr>
          <p:cNvPr id="6" name="مستطيل 5"/>
          <p:cNvSpPr/>
          <p:nvPr/>
        </p:nvSpPr>
        <p:spPr>
          <a:xfrm>
            <a:off x="4286248" y="2214554"/>
            <a:ext cx="18870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OM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الفرشاة</a:t>
            </a:r>
            <a:endParaRPr lang="ar-SA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3500430" y="3786190"/>
            <a:ext cx="21291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OM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المعجون</a:t>
            </a:r>
            <a:endParaRPr lang="ar-SA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6" name="Picture 4" descr="C:\Users\Ultimate\Pictures\imagesCAWLXBWB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46" y="5286388"/>
            <a:ext cx="2857520" cy="1047750"/>
          </a:xfrm>
          <a:prstGeom prst="rect">
            <a:avLst/>
          </a:prstGeom>
          <a:noFill/>
        </p:spPr>
      </p:pic>
      <p:sp>
        <p:nvSpPr>
          <p:cNvPr id="9" name="مستطيل 8"/>
          <p:cNvSpPr/>
          <p:nvPr/>
        </p:nvSpPr>
        <p:spPr>
          <a:xfrm>
            <a:off x="3857620" y="5214950"/>
            <a:ext cx="14414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OM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الخيط</a:t>
            </a:r>
            <a:endParaRPr lang="ar-SA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7" name="Picture 5" descr="D:\شامل 3\صور شاملة\صور متحركة\نجوم وحركات جميلة للبوربوينت\22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29058" y="2860244"/>
            <a:ext cx="890592" cy="787831"/>
          </a:xfrm>
          <a:prstGeom prst="rect">
            <a:avLst/>
          </a:prstGeom>
          <a:noFill/>
        </p:spPr>
      </p:pic>
      <p:pic>
        <p:nvPicPr>
          <p:cNvPr id="11" name="Picture 5" descr="D:\شامل 3\صور شاملة\صور متحركة\نجوم وحركات جميلة للبوربوينت\22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28926" y="4857760"/>
            <a:ext cx="890592" cy="787831"/>
          </a:xfrm>
          <a:prstGeom prst="rect">
            <a:avLst/>
          </a:prstGeom>
          <a:noFill/>
        </p:spPr>
      </p:pic>
      <p:pic>
        <p:nvPicPr>
          <p:cNvPr id="12" name="Picture 5" descr="D:\شامل 3\صور شاملة\صور متحركة\نجوم وحركات جميلة للبوربوينت\22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72462" y="2643182"/>
            <a:ext cx="890592" cy="787831"/>
          </a:xfrm>
          <a:prstGeom prst="rect">
            <a:avLst/>
          </a:prstGeom>
          <a:noFill/>
        </p:spPr>
      </p:pic>
      <p:pic>
        <p:nvPicPr>
          <p:cNvPr id="13" name="Picture 5" descr="D:\شامل 3\صور شاملة\صور متحركة\نجوم وحركات جميلة للبوربوينت\22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14612" y="2000240"/>
            <a:ext cx="890592" cy="787831"/>
          </a:xfrm>
          <a:prstGeom prst="rect">
            <a:avLst/>
          </a:prstGeom>
          <a:noFill/>
        </p:spPr>
      </p:pic>
      <p:pic>
        <p:nvPicPr>
          <p:cNvPr id="14" name="Picture 5" descr="D:\شامل 3\صور شاملة\صور متحركة\نجوم وحركات جميلة للبوربوينت\22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428604"/>
            <a:ext cx="890592" cy="787831"/>
          </a:xfrm>
          <a:prstGeom prst="rect">
            <a:avLst/>
          </a:prstGeom>
          <a:noFill/>
        </p:spPr>
      </p:pic>
      <p:pic>
        <p:nvPicPr>
          <p:cNvPr id="15" name="Picture 5" descr="D:\شامل 3\صور شاملة\صور متحركة\نجوم وحركات جميلة للبوربوينت\22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29520" y="357166"/>
            <a:ext cx="890592" cy="787831"/>
          </a:xfrm>
          <a:prstGeom prst="rect">
            <a:avLst/>
          </a:prstGeom>
          <a:noFill/>
        </p:spPr>
      </p:pic>
      <p:pic>
        <p:nvPicPr>
          <p:cNvPr id="16" name="Picture 5" descr="D:\شامل 3\صور شاملة\صور متحركة\نجوم وحركات جميلة للبوربوينت\22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57950" y="1857364"/>
            <a:ext cx="890592" cy="787831"/>
          </a:xfrm>
          <a:prstGeom prst="rect">
            <a:avLst/>
          </a:prstGeom>
          <a:noFill/>
        </p:spPr>
      </p:pic>
      <p:pic>
        <p:nvPicPr>
          <p:cNvPr id="17" name="Picture 5" descr="D:\شامل 3\صور شاملة\صور متحركة\نجوم وحركات جميلة للبوربوينت\22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71604" y="6070169"/>
            <a:ext cx="890592" cy="787831"/>
          </a:xfrm>
          <a:prstGeom prst="rect">
            <a:avLst/>
          </a:prstGeom>
          <a:noFill/>
        </p:spPr>
      </p:pic>
      <p:pic>
        <p:nvPicPr>
          <p:cNvPr id="18" name="Picture 5" descr="D:\شامل 3\صور شاملة\صور متحركة\نجوم وحركات جميلة للبوربوينت\22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2500306"/>
            <a:ext cx="890592" cy="78783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857224" y="2571744"/>
            <a:ext cx="7345281" cy="1323439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ar-OM" sz="8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طريقة تنظيف الأسنان</a:t>
            </a:r>
            <a:endParaRPr lang="ar-SA" sz="80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4098" name="Picture 2" descr="D:\شامل 3\قبعات\صور1\منوعات\030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43900" y="928670"/>
            <a:ext cx="676275" cy="5000660"/>
          </a:xfrm>
          <a:prstGeom prst="rect">
            <a:avLst/>
          </a:prstGeom>
          <a:noFill/>
        </p:spPr>
      </p:pic>
      <p:pic>
        <p:nvPicPr>
          <p:cNvPr id="4099" name="Picture 3" descr="D:\شامل 3\قبعات\صور1\منوعات\030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928670"/>
            <a:ext cx="676275" cy="4929222"/>
          </a:xfrm>
          <a:prstGeom prst="rect">
            <a:avLst/>
          </a:prstGeom>
          <a:noFill/>
        </p:spPr>
      </p:pic>
      <p:pic>
        <p:nvPicPr>
          <p:cNvPr id="4100" name="Picture 4" descr="D:\شامل 3\صور شاملة\صور متحركة\فراشات\30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4286256"/>
            <a:ext cx="1714512" cy="1428760"/>
          </a:xfrm>
          <a:prstGeom prst="rect">
            <a:avLst/>
          </a:prstGeom>
          <a:noFill/>
        </p:spPr>
      </p:pic>
      <p:pic>
        <p:nvPicPr>
          <p:cNvPr id="6" name="Picture 4" descr="D:\شامل 3\صور شاملة\صور متحركة\فراشات\30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928670"/>
            <a:ext cx="1714512" cy="1428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شامل 1\خلفيات\wallpaper-%20(32)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مستطيل 3"/>
          <p:cNvSpPr/>
          <p:nvPr/>
        </p:nvSpPr>
        <p:spPr>
          <a:xfrm>
            <a:off x="0" y="285728"/>
            <a:ext cx="9144000" cy="769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ar-OM" sz="4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أولا : عن طريق استخدام الفرشاة والمعجون</a:t>
            </a:r>
            <a:endParaRPr lang="ar-SA" sz="4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5123" name="Picture 3" descr="C:\Users\Ultimate\Pictures\imagesCAZCX2Y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285720" y="1071546"/>
            <a:ext cx="2000263" cy="5143521"/>
          </a:xfrm>
          <a:prstGeom prst="rect">
            <a:avLst/>
          </a:prstGeom>
          <a:noFill/>
        </p:spPr>
      </p:pic>
      <p:pic>
        <p:nvPicPr>
          <p:cNvPr id="5124" name="Picture 4" descr="C:\Users\Ultimate\Pictures\imagesCA9EHDA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3786190"/>
            <a:ext cx="4357718" cy="2133600"/>
          </a:xfrm>
          <a:prstGeom prst="rect">
            <a:avLst/>
          </a:prstGeom>
          <a:noFill/>
        </p:spPr>
      </p:pic>
      <p:sp>
        <p:nvSpPr>
          <p:cNvPr id="7" name="مستطيل 6"/>
          <p:cNvSpPr/>
          <p:nvPr/>
        </p:nvSpPr>
        <p:spPr>
          <a:xfrm>
            <a:off x="1928794" y="1214422"/>
            <a:ext cx="5609228" cy="1569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ar-OM" sz="4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نضع المعجون على الفرشاة</a:t>
            </a:r>
          </a:p>
          <a:p>
            <a:pPr algn="ctr"/>
            <a:r>
              <a:rPr lang="ar-OM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بهذه الطريقة</a:t>
            </a:r>
            <a:endParaRPr lang="ar-SA" sz="4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FFF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ltimate\Pictures\كرتونا\66a95d7a567db2aa97f69a78747a0cf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3116"/>
            <a:ext cx="8358246" cy="4500594"/>
          </a:xfrm>
          <a:prstGeom prst="rect">
            <a:avLst/>
          </a:prstGeom>
          <a:noFill/>
        </p:spPr>
      </p:pic>
      <p:pic>
        <p:nvPicPr>
          <p:cNvPr id="6147" name="Picture 3" descr="C:\Users\Ultimate\Pictures\كرتونا\0842413535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14290"/>
            <a:ext cx="2476500" cy="1778000"/>
          </a:xfrm>
          <a:prstGeom prst="rect">
            <a:avLst/>
          </a:prstGeom>
          <a:noFill/>
        </p:spPr>
      </p:pic>
      <p:sp>
        <p:nvSpPr>
          <p:cNvPr id="4" name="وسيلة شرح على شكل سحابة 3"/>
          <p:cNvSpPr/>
          <p:nvPr/>
        </p:nvSpPr>
        <p:spPr>
          <a:xfrm>
            <a:off x="3071802" y="214290"/>
            <a:ext cx="5214974" cy="1357322"/>
          </a:xfrm>
          <a:prstGeom prst="cloudCallout">
            <a:avLst>
              <a:gd name="adj1" fmla="val -67881"/>
              <a:gd name="adj2" fmla="val -90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ar-OM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ثم نظف أسنانك بهذه الطريقة</a:t>
            </a:r>
            <a:endParaRPr lang="ar-OM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5" name="Picture 5" descr="C:\Users\Ultimate\Pictures\ايقونات\36_2_57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5286388"/>
            <a:ext cx="1214446" cy="122094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245</Words>
  <Application>Microsoft Office PowerPoint</Application>
  <PresentationFormat>عرض على الشاشة (3:4)‏</PresentationFormat>
  <Paragraphs>56</Paragraphs>
  <Slides>22</Slides>
  <Notes>0</Notes>
  <HiddenSlides>2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22</vt:i4>
      </vt:variant>
    </vt:vector>
  </HeadingPairs>
  <TitlesOfParts>
    <vt:vector size="23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</vt:vector>
  </TitlesOfParts>
  <Company>AAQ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AbnAlQudaih</dc:creator>
  <cp:lastModifiedBy>AbnAlQudaih</cp:lastModifiedBy>
  <cp:revision>43</cp:revision>
  <dcterms:created xsi:type="dcterms:W3CDTF">2011-02-16T12:01:32Z</dcterms:created>
  <dcterms:modified xsi:type="dcterms:W3CDTF">2011-03-04T12:43:32Z</dcterms:modified>
  <cp:contentStatus>نهائي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