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61" r:id="rId4"/>
    <p:sldId id="269" r:id="rId5"/>
    <p:sldId id="262" r:id="rId6"/>
    <p:sldId id="263" r:id="rId7"/>
    <p:sldId id="270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EE69-8D04-472F-B505-4F2E5A955341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945-0BB0-4CAE-9515-2AC9400AA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amera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EE69-8D04-472F-B505-4F2E5A955341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945-0BB0-4CAE-9515-2AC9400AA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amera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EE69-8D04-472F-B505-4F2E5A955341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945-0BB0-4CAE-9515-2AC9400AA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amera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EE69-8D04-472F-B505-4F2E5A955341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945-0BB0-4CAE-9515-2AC9400AA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amera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EE69-8D04-472F-B505-4F2E5A955341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945-0BB0-4CAE-9515-2AC9400AA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amera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EE69-8D04-472F-B505-4F2E5A955341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945-0BB0-4CAE-9515-2AC9400AA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amera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EE69-8D04-472F-B505-4F2E5A955341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945-0BB0-4CAE-9515-2AC9400AA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amera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EE69-8D04-472F-B505-4F2E5A955341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945-0BB0-4CAE-9515-2AC9400AA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amera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EE69-8D04-472F-B505-4F2E5A955341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945-0BB0-4CAE-9515-2AC9400AA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amera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EE69-8D04-472F-B505-4F2E5A955341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945-0BB0-4CAE-9515-2AC9400AA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amera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1EE69-8D04-472F-B505-4F2E5A955341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4E945-0BB0-4CAE-9515-2AC9400AA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amera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1EE69-8D04-472F-B505-4F2E5A955341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4E945-0BB0-4CAE-9515-2AC9400AA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  <p:sndAc>
      <p:stSnd>
        <p:snd r:embed="rId13" name="camera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UDKCAZ2QFE1CA20X7UKCAMVMRZ8CAE6EAXOCAY3YJXSCARBJD0OCAWW1M73CAZSY3BZCAUQ9HWHCACTH4A2CAKR954YCAZ1CR8UCAD9OG8UCA0Z38PXCA1N1ZLICAN80LMRCA62Z2PYCAAR2U4BCACWXBB1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26988"/>
            <a:ext cx="9144000" cy="680243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مستطيل 2"/>
          <p:cNvSpPr/>
          <p:nvPr/>
        </p:nvSpPr>
        <p:spPr>
          <a:xfrm>
            <a:off x="304800" y="1524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Title </a:t>
            </a:r>
            <a:r>
              <a:rPr lang="en-US" sz="3200" b="1" dirty="0" err="1" smtClean="0">
                <a:solidFill>
                  <a:schemeClr val="accent3">
                    <a:lumMod val="50000"/>
                  </a:schemeClr>
                </a:solidFill>
              </a:rPr>
              <a:t>Janadriyah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title </a:t>
            </a:r>
            <a:r>
              <a:rPr lang="en-US" sz="3200" b="1" dirty="0" err="1" smtClean="0">
                <a:solidFill>
                  <a:schemeClr val="accent3">
                    <a:lumMod val="50000"/>
                  </a:schemeClr>
                </a:solidFill>
              </a:rPr>
              <a:t>civiization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of Saudi Arabia</a:t>
            </a:r>
            <a:endParaRPr lang="en-US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Tm="10000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halo\Pictures\179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" y="-381000"/>
            <a:ext cx="9296400" cy="7391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مستطيل 2"/>
          <p:cNvSpPr/>
          <p:nvPr/>
        </p:nvSpPr>
        <p:spPr>
          <a:xfrm>
            <a:off x="228600" y="5029201"/>
            <a:ext cx="861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F-Formation of the first committee of the operetta in 1415 h.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halo\Pictures\ZDUCA1X282MCAJD6P5MCAAOHZPBCAH1LB3XCANKRA8ZCA0XOD5BCA0EUI7ICAVE7YLGCAN78JQQCAJ8XV31CAGXKUMDCA88I0KCCAB2PVWECAKTQ4F6CAQ7N00YCAL52D1HCAEAND6ACAFF2ULXCA6E5V9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81000" y="0"/>
            <a:ext cx="9525000" cy="7620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مستطيل 2"/>
          <p:cNvSpPr/>
          <p:nvPr/>
        </p:nvSpPr>
        <p:spPr>
          <a:xfrm>
            <a:off x="0" y="5105401"/>
            <a:ext cx="8839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 The last slide, "ask </a:t>
            </a:r>
            <a:r>
              <a:rPr lang="en-US" sz="4000" b="1" dirty="0" err="1" smtClean="0">
                <a:solidFill>
                  <a:schemeClr val="bg1"/>
                </a:solidFill>
              </a:rPr>
              <a:t>allah</a:t>
            </a:r>
            <a:r>
              <a:rPr lang="en-US" sz="4000" b="1" dirty="0" smtClean="0">
                <a:solidFill>
                  <a:schemeClr val="bg1"/>
                </a:solidFill>
              </a:rPr>
              <a:t> to be always at the top of the whole world “K S A “.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halo\Pictures\Y1PCAFQM4G2CAHG630UCAOMUG5UCAJA7SA1CACKMAB3CA4CVIQICA85MBJMCA7X86LMCA1RYECCCAYREBZZCA9XV7YTCA1CU6A9CAKUM7NCCA9UJ4H3CAF6E4YLCATK16N4CAC519PUCA2QVMC5CA0SCU5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85800" y="-228600"/>
            <a:ext cx="10820400" cy="7696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مستطيل 2"/>
          <p:cNvSpPr/>
          <p:nvPr/>
        </p:nvSpPr>
        <p:spPr>
          <a:xfrm>
            <a:off x="3811535" y="3244334"/>
            <a:ext cx="184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5400" b="1" dirty="0"/>
          </a:p>
        </p:txBody>
      </p:sp>
      <p:sp>
        <p:nvSpPr>
          <p:cNvPr id="4" name="مستطيل 3"/>
          <p:cNvSpPr/>
          <p:nvPr/>
        </p:nvSpPr>
        <p:spPr>
          <a:xfrm>
            <a:off x="1" y="990600"/>
            <a:ext cx="5029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err="1" smtClean="0"/>
              <a:t>Latifa</a:t>
            </a:r>
            <a:r>
              <a:rPr lang="en-US" sz="5400" dirty="0" smtClean="0"/>
              <a:t> </a:t>
            </a:r>
            <a:r>
              <a:rPr lang="en-US" sz="5400" b="1" dirty="0" smtClean="0"/>
              <a:t>al-</a:t>
            </a:r>
            <a:r>
              <a:rPr lang="en-US" sz="5400" b="1" dirty="0" err="1" smtClean="0"/>
              <a:t>Yahya</a:t>
            </a:r>
            <a:endParaRPr lang="en-US" sz="5400" b="1" dirty="0"/>
          </a:p>
        </p:txBody>
      </p:sp>
    </p:spTree>
  </p:cSld>
  <p:clrMapOvr>
    <a:masterClrMapping/>
  </p:clrMapOvr>
  <p:transition spd="med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alo\Pictures\untitled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مستطيل 7"/>
          <p:cNvSpPr/>
          <p:nvPr/>
        </p:nvSpPr>
        <p:spPr>
          <a:xfrm>
            <a:off x="685800" y="152400"/>
            <a:ext cx="541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Summary of main ideas:</a:t>
            </a:r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04800" y="609600"/>
            <a:ext cx="84582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a-The actual beginning was in 1405 H.</a:t>
            </a:r>
          </a:p>
          <a:p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b-Introduced the first work of art in 1408H.</a:t>
            </a:r>
          </a:p>
          <a:p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C -Fifth session of the first symptom of art festival. </a:t>
            </a:r>
          </a:p>
          <a:p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D-14010 first Operetta in national production of border guards.</a:t>
            </a:r>
          </a:p>
          <a:p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E-In 1412 was a difficult period because of the Iraq war.</a:t>
            </a:r>
          </a:p>
          <a:p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</a:rPr>
              <a:t>F-Formation of the first committee of the operetta in 1415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med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alo\Pictures\iwniu00lv0ws5lmmiw1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676400" y="-414338"/>
            <a:ext cx="12801600" cy="76866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مستطيل 5"/>
          <p:cNvSpPr/>
          <p:nvPr/>
        </p:nvSpPr>
        <p:spPr>
          <a:xfrm>
            <a:off x="228600" y="5257801"/>
            <a:ext cx="9525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a-The actual beginning was in 1405 H.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halo\Pictures\4abdb1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0"/>
            <a:ext cx="9525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alo\Pictures\ت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9906000" cy="7086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مستطيل 2"/>
          <p:cNvSpPr/>
          <p:nvPr/>
        </p:nvSpPr>
        <p:spPr>
          <a:xfrm>
            <a:off x="609600" y="5562601"/>
            <a:ext cx="9372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b-Introduced the first work of art in 1408H.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0.gstatic.com/images?q=tbn:ANd9GcSjPwIl9GLAhs75JRD8RiWdp_JbVlsgD91ckBYLJU7h-ZxEDWSm6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43525" y="-981075"/>
            <a:ext cx="2628900" cy="1743075"/>
          </a:xfrm>
          <a:prstGeom prst="rect">
            <a:avLst/>
          </a:prstGeom>
          <a:noFill/>
        </p:spPr>
      </p:pic>
      <p:pic>
        <p:nvPicPr>
          <p:cNvPr id="4100" name="Picture 4" descr="http://t0.gstatic.com/images?q=tbn:ANd9GcSjPwIl9GLAhs75JRD8RiWdp_JbVlsgD91ckBYLJU7h-ZxEDWSm6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43525" y="-981075"/>
            <a:ext cx="2628900" cy="1743075"/>
          </a:xfrm>
          <a:prstGeom prst="rect">
            <a:avLst/>
          </a:prstGeom>
          <a:noFill/>
        </p:spPr>
      </p:pic>
      <p:pic>
        <p:nvPicPr>
          <p:cNvPr id="4102" name="Picture 6" descr="http://t0.gstatic.com/images?q=tbn:ANd9GcSjPwIl9GLAhs75JRD8RiWdp_JbVlsgD91ckBYLJU7h-ZxEDWSm6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43525" y="-981075"/>
            <a:ext cx="2628900" cy="1743075"/>
          </a:xfrm>
          <a:prstGeom prst="rect">
            <a:avLst/>
          </a:prstGeom>
          <a:noFill/>
        </p:spPr>
      </p:pic>
      <p:pic>
        <p:nvPicPr>
          <p:cNvPr id="4104" name="Picture 8" descr="http://t0.gstatic.com/images?q=tbn:ANd9GcSjPwIl9GLAhs75JRD8RiWdp_JbVlsgD91ckBYLJU7h-ZxEDWSm6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43525" y="-981075"/>
            <a:ext cx="2628900" cy="1743075"/>
          </a:xfrm>
          <a:prstGeom prst="rect">
            <a:avLst/>
          </a:prstGeom>
          <a:noFill/>
        </p:spPr>
      </p:pic>
      <p:pic>
        <p:nvPicPr>
          <p:cNvPr id="4105" name="Picture 9" descr="C:\Users\halo\Pictures\YJJCAHIFBCBCAC0GYV4CA58NVUWCAPHR0MWCAT28W2OCABT36KLCAK4XU68CAOIFUINCAVZHPVUCAGOFDH4CAF3O8EQCAHZY9QUCAH17PTRCA4F0QS7CAXI7TNOCAPV6FN5CABDNR1DCAH13J4LCADRSA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81000"/>
            <a:ext cx="9144000" cy="7467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مستطيل 6"/>
          <p:cNvSpPr/>
          <p:nvPr/>
        </p:nvSpPr>
        <p:spPr>
          <a:xfrm>
            <a:off x="381000" y="5029201"/>
            <a:ext cx="8458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C -Fifth session of the first symptom of art festival. 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halo\Pictures\c6e5b552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-457200"/>
            <a:ext cx="10210800" cy="7315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halo\Pictures\179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81000" y="-152400"/>
            <a:ext cx="9982200" cy="7620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مستطيل 2"/>
          <p:cNvSpPr/>
          <p:nvPr/>
        </p:nvSpPr>
        <p:spPr>
          <a:xfrm>
            <a:off x="0" y="5410200"/>
            <a:ext cx="883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D-14010 first Operetta in national production of border guards.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halo\Pictures\18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152400"/>
            <a:ext cx="9448800" cy="7391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مستطيل 2"/>
          <p:cNvSpPr/>
          <p:nvPr/>
        </p:nvSpPr>
        <p:spPr>
          <a:xfrm>
            <a:off x="0" y="4800600"/>
            <a:ext cx="8763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E-In 1412 was a difficult period because of the Iraq war.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162</Words>
  <Application>Microsoft Office PowerPoint</Application>
  <PresentationFormat>عرض على الشاشة (3:4)‏</PresentationFormat>
  <Paragraphs>17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ألبوم صور فوتوغرافية</dc:title>
  <dc:creator>halo</dc:creator>
  <cp:lastModifiedBy>halo</cp:lastModifiedBy>
  <cp:revision>29</cp:revision>
  <dcterms:created xsi:type="dcterms:W3CDTF">2012-02-17T01:04:56Z</dcterms:created>
  <dcterms:modified xsi:type="dcterms:W3CDTF">2012-02-17T08:13:28Z</dcterms:modified>
</cp:coreProperties>
</file>